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68" r:id="rId12"/>
    <p:sldId id="267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DFDFC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067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515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20</cp:revision>
  <dcterms:created xsi:type="dcterms:W3CDTF">2025-09-11T15:54:50Z</dcterms:created>
  <dcterms:modified xsi:type="dcterms:W3CDTF">2026-03-20T19:04:07Z</dcterms:modified>
</cp:coreProperties>
</file>